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83" r:id="rId9"/>
    <p:sldId id="284" r:id="rId10"/>
    <p:sldId id="263" r:id="rId11"/>
    <p:sldId id="278" r:id="rId12"/>
    <p:sldId id="279" r:id="rId13"/>
    <p:sldId id="285" r:id="rId14"/>
    <p:sldId id="280" r:id="rId15"/>
    <p:sldId id="277" r:id="rId16"/>
    <p:sldId id="281" r:id="rId17"/>
    <p:sldId id="282" r:id="rId18"/>
    <p:sldId id="267" r:id="rId19"/>
    <p:sldId id="268" r:id="rId20"/>
    <p:sldId id="269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 autoAdjust="0"/>
    <p:restoredTop sz="85000" autoAdjust="0"/>
  </p:normalViewPr>
  <p:slideViewPr>
    <p:cSldViewPr>
      <p:cViewPr>
        <p:scale>
          <a:sx n="50" d="100"/>
          <a:sy n="50" d="100"/>
        </p:scale>
        <p:origin x="749" y="14"/>
      </p:cViewPr>
      <p:guideLst>
        <p:guide orient="horz" pos="21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1D31-F228-4C14-B856-5C6ABB64B27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6BB1-5A2D-49BD-8461-A572C17A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441781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39179" y="1459117"/>
            <a:ext cx="15261206" cy="7368766"/>
            <a:chOff x="0" y="0"/>
            <a:chExt cx="8761990" cy="4230665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8669280" cy="4137955"/>
            </a:xfrm>
            <a:custGeom>
              <a:avLst/>
              <a:gdLst/>
              <a:ahLst/>
              <a:cxnLst/>
              <a:rect l="l" t="t" r="r" b="b"/>
              <a:pathLst>
                <a:path w="8669280" h="4137955">
                  <a:moveTo>
                    <a:pt x="0" y="4083346"/>
                  </a:moveTo>
                  <a:lnTo>
                    <a:pt x="0" y="4137955"/>
                  </a:lnTo>
                  <a:lnTo>
                    <a:pt x="8669280" y="4137955"/>
                  </a:lnTo>
                  <a:lnTo>
                    <a:pt x="8669280" y="0"/>
                  </a:lnTo>
                  <a:lnTo>
                    <a:pt x="8614670" y="0"/>
                  </a:lnTo>
                  <a:lnTo>
                    <a:pt x="8614670" y="4083346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8694680" cy="4163355"/>
            </a:xfrm>
            <a:custGeom>
              <a:avLst/>
              <a:gdLst/>
              <a:ahLst/>
              <a:cxnLst/>
              <a:rect l="l" t="t" r="r" b="b"/>
              <a:pathLst>
                <a:path w="8694680" h="4163355">
                  <a:moveTo>
                    <a:pt x="8627370" y="0"/>
                  </a:moveTo>
                  <a:lnTo>
                    <a:pt x="8627370" y="12700"/>
                  </a:lnTo>
                  <a:lnTo>
                    <a:pt x="8681980" y="12700"/>
                  </a:lnTo>
                  <a:lnTo>
                    <a:pt x="8681980" y="4150655"/>
                  </a:lnTo>
                  <a:lnTo>
                    <a:pt x="12700" y="4150655"/>
                  </a:lnTo>
                  <a:lnTo>
                    <a:pt x="12700" y="4096046"/>
                  </a:lnTo>
                  <a:lnTo>
                    <a:pt x="0" y="4096046"/>
                  </a:lnTo>
                  <a:lnTo>
                    <a:pt x="0" y="4163355"/>
                  </a:lnTo>
                  <a:lnTo>
                    <a:pt x="8694680" y="4163355"/>
                  </a:lnTo>
                  <a:lnTo>
                    <a:pt x="86946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8669280" cy="4137956"/>
            </a:xfrm>
            <a:custGeom>
              <a:avLst/>
              <a:gdLst/>
              <a:ahLst/>
              <a:cxnLst/>
              <a:rect l="l" t="t" r="r" b="b"/>
              <a:pathLst>
                <a:path w="8669280" h="4137956">
                  <a:moveTo>
                    <a:pt x="0" y="0"/>
                  </a:moveTo>
                  <a:lnTo>
                    <a:pt x="8669280" y="0"/>
                  </a:lnTo>
                  <a:lnTo>
                    <a:pt x="8669280" y="4137956"/>
                  </a:lnTo>
                  <a:lnTo>
                    <a:pt x="0" y="4137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94680" cy="4163356"/>
            </a:xfrm>
            <a:custGeom>
              <a:avLst/>
              <a:gdLst/>
              <a:ahLst/>
              <a:cxnLst/>
              <a:rect l="l" t="t" r="r" b="b"/>
              <a:pathLst>
                <a:path w="8694680" h="4163356">
                  <a:moveTo>
                    <a:pt x="80010" y="4163356"/>
                  </a:moveTo>
                  <a:lnTo>
                    <a:pt x="8694680" y="4163356"/>
                  </a:lnTo>
                  <a:lnTo>
                    <a:pt x="8694680" y="80010"/>
                  </a:lnTo>
                  <a:lnTo>
                    <a:pt x="8694680" y="67310"/>
                  </a:lnTo>
                  <a:lnTo>
                    <a:pt x="8694680" y="0"/>
                  </a:lnTo>
                  <a:lnTo>
                    <a:pt x="0" y="0"/>
                  </a:lnTo>
                  <a:lnTo>
                    <a:pt x="0" y="4163356"/>
                  </a:lnTo>
                  <a:lnTo>
                    <a:pt x="67310" y="4163356"/>
                  </a:lnTo>
                  <a:lnTo>
                    <a:pt x="80010" y="4163356"/>
                  </a:lnTo>
                  <a:close/>
                  <a:moveTo>
                    <a:pt x="12700" y="12700"/>
                  </a:moveTo>
                  <a:lnTo>
                    <a:pt x="8681980" y="12700"/>
                  </a:lnTo>
                  <a:lnTo>
                    <a:pt x="8681980" y="4150656"/>
                  </a:lnTo>
                  <a:lnTo>
                    <a:pt x="12700" y="415065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4094828" y="8306094"/>
            <a:ext cx="3241424" cy="1270256"/>
            <a:chOff x="0" y="0"/>
            <a:chExt cx="1588770" cy="622611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50" y="6350"/>
              <a:ext cx="1576070" cy="609911"/>
            </a:xfrm>
            <a:custGeom>
              <a:avLst/>
              <a:gdLst/>
              <a:ahLst/>
              <a:cxnLst/>
              <a:rect l="l" t="t" r="r" b="b"/>
              <a:pathLst>
                <a:path w="1576070" h="609911">
                  <a:moveTo>
                    <a:pt x="1576070" y="271780"/>
                  </a:moveTo>
                  <a:lnTo>
                    <a:pt x="1576070" y="609911"/>
                  </a:lnTo>
                  <a:lnTo>
                    <a:pt x="0" y="609911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588770" cy="622611"/>
            </a:xfrm>
            <a:custGeom>
              <a:avLst/>
              <a:gdLst/>
              <a:ahLst/>
              <a:cxnLst/>
              <a:rect l="l" t="t" r="r" b="b"/>
              <a:pathLst>
                <a:path w="1588770" h="622611">
                  <a:moveTo>
                    <a:pt x="1588770" y="622611"/>
                  </a:moveTo>
                  <a:lnTo>
                    <a:pt x="0" y="622611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622611"/>
                    <a:pt x="1588770" y="622611"/>
                  </a:cubicBezTo>
                  <a:close/>
                  <a:moveTo>
                    <a:pt x="12700" y="609911"/>
                  </a:moveTo>
                  <a:lnTo>
                    <a:pt x="1576070" y="609911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6099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140486" y="405506"/>
            <a:ext cx="5118814" cy="4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35"/>
              </a:lnSpc>
              <a:spcBef>
                <a:spcPct val="0"/>
              </a:spcBef>
            </a:pP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2834" y="4797550"/>
            <a:ext cx="141823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5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4225" y="6564551"/>
            <a:ext cx="8446161" cy="5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Lê Minh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56445" y="8574583"/>
            <a:ext cx="1718191" cy="62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3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279" y="2927589"/>
            <a:ext cx="14341007" cy="157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Cuối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1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98461" y="453288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90990" y="4383271"/>
            <a:ext cx="843068" cy="831204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47126" y="199302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462">
            <a:extLst>
              <a:ext uri="{FF2B5EF4-FFF2-40B4-BE49-F238E27FC236}">
                <a16:creationId xmlns:a16="http://schemas.microsoft.com/office/drawing/2014/main" id="{C2E0C2E8-B400-CD87-0758-1C8609C8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114365"/>
            <a:ext cx="9220200" cy="525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4046BB-4450-AF46-3E8C-1BB0AFCC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95365"/>
            <a:ext cx="5486400" cy="4495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465" descr="Ảnh có chứa văn bản&#10;&#10;Mô tả được tạo tự động">
            <a:extLst>
              <a:ext uri="{FF2B5EF4-FFF2-40B4-BE49-F238E27FC236}">
                <a16:creationId xmlns:a16="http://schemas.microsoft.com/office/drawing/2014/main" id="{0A46F77B-1B6F-FF2E-A31B-93A72BE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41" y="2123456"/>
            <a:ext cx="9210368" cy="525779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A9DF8BC-078F-7CFC-2188-D33F49F72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887" y="2115836"/>
            <a:ext cx="7555745" cy="50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46875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220200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60E1-7EFD-C828-E021-B158F1F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99666"/>
            <a:ext cx="5486400" cy="4487197"/>
          </a:xfrm>
          <a:prstGeom prst="rect">
            <a:avLst/>
          </a:prstGeom>
        </p:spPr>
      </p:pic>
      <p:pic>
        <p:nvPicPr>
          <p:cNvPr id="19" name="Hình ảnh 464">
            <a:extLst>
              <a:ext uri="{FF2B5EF4-FFF2-40B4-BE49-F238E27FC236}">
                <a16:creationId xmlns:a16="http://schemas.microsoft.com/office/drawing/2014/main" id="{5F0D2B4B-1262-CB62-0BFE-C02A8ECCE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92" y="2114365"/>
            <a:ext cx="9163036" cy="525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923F4-6A50-7CFC-4457-FB53748B3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515" y="6233231"/>
            <a:ext cx="3873101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EB82B-8E72-E9F6-AEA5-FE77EB9A2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302050"/>
            <a:ext cx="2895600" cy="3508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F4A9DF-2FAC-090C-7274-930A788B514C}"/>
              </a:ext>
            </a:extLst>
          </p:cNvPr>
          <p:cNvSpPr/>
          <p:nvPr/>
        </p:nvSpPr>
        <p:spPr>
          <a:xfrm>
            <a:off x="7422353" y="3231821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38ECDE-CD20-820C-C1E4-5E983DE1375D}"/>
              </a:ext>
            </a:extLst>
          </p:cNvPr>
          <p:cNvSpPr/>
          <p:nvPr/>
        </p:nvSpPr>
        <p:spPr>
          <a:xfrm>
            <a:off x="7430283" y="6341072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Hình ảnh 462">
            <a:extLst>
              <a:ext uri="{FF2B5EF4-FFF2-40B4-BE49-F238E27FC236}">
                <a16:creationId xmlns:a16="http://schemas.microsoft.com/office/drawing/2014/main" id="{9092A0CB-7D42-1E9F-9B5B-E408B3040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3" y="2095188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566 -0.005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-0.13403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005 0.0038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19FD499-EED6-1E54-6019-D3F88DEC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5" y="3086100"/>
            <a:ext cx="7392635" cy="4809666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26086409-45BD-A4ED-B55A-4C489B94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705100"/>
            <a:ext cx="6830519" cy="54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99768" y="215347"/>
            <a:ext cx="1364963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13243332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D4F2A8B-EB4C-0C4B-B71E-44ED5D73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15893"/>
            <a:ext cx="95735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" y="0"/>
            <a:ext cx="18288000" cy="10287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199"/>
            <a:ext cx="8046382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883" y="965199"/>
            <a:ext cx="8065209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5271769"/>
            <a:ext cx="8046382" cy="4055109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883" y="5271769"/>
            <a:ext cx="8065209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C9BCBE4-2C68-DFEF-40C0-1D7F64B1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78283"/>
            <a:ext cx="6735115" cy="342947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0BAD4C9D-F68A-2A91-331E-68E36BD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45" y="1308327"/>
            <a:ext cx="6344555" cy="332941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3E40823-3123-7EAB-2D87-486BF791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5562614"/>
            <a:ext cx="6735115" cy="353541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5313D98-DC59-A6A2-735B-93678CA1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0845" y="5562614"/>
            <a:ext cx="6344555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441765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28800" y="673800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76538A4-FF90-9CDC-3A07-D329737A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14366"/>
            <a:ext cx="7660319" cy="521349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101A9FEC-FD33-E778-6AF9-FC59BD13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052" y="2137225"/>
            <a:ext cx="8433444" cy="51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3843363" y="722651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18A89E9-9EAA-3779-776E-993F8750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05100"/>
            <a:ext cx="9372600" cy="51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52741" y="4551934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29010" y="4462011"/>
            <a:ext cx="843068" cy="831204"/>
            <a:chOff x="1541780" y="-508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1541780" y="-508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744880" y="192529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571500"/>
            <a:ext cx="16393881" cy="8839200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148027"/>
            <a:ext cx="150876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Exception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Network Stack.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9263" y="-1206764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78093" y="1616058"/>
            <a:ext cx="5722116" cy="8251842"/>
            <a:chOff x="0" y="0"/>
            <a:chExt cx="3285266" cy="4019906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3872586"/>
                  </a:moveTo>
                  <a:lnTo>
                    <a:pt x="0" y="3927196"/>
                  </a:lnTo>
                  <a:lnTo>
                    <a:pt x="3192556" y="3927196"/>
                  </a:lnTo>
                  <a:lnTo>
                    <a:pt x="3192556" y="0"/>
                  </a:lnTo>
                  <a:lnTo>
                    <a:pt x="3137946" y="0"/>
                  </a:lnTo>
                  <a:lnTo>
                    <a:pt x="3137946" y="387258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3150646" y="0"/>
                  </a:moveTo>
                  <a:lnTo>
                    <a:pt x="3150646" y="12700"/>
                  </a:ln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3885286"/>
                  </a:lnTo>
                  <a:lnTo>
                    <a:pt x="0" y="3885286"/>
                  </a:lnTo>
                  <a:lnTo>
                    <a:pt x="0" y="3952596"/>
                  </a:lnTo>
                  <a:lnTo>
                    <a:pt x="3217956" y="3952596"/>
                  </a:lnTo>
                  <a:lnTo>
                    <a:pt x="32179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0"/>
                  </a:moveTo>
                  <a:lnTo>
                    <a:pt x="3192556" y="0"/>
                  </a:lnTo>
                  <a:lnTo>
                    <a:pt x="3192556" y="3927196"/>
                  </a:lnTo>
                  <a:lnTo>
                    <a:pt x="0" y="3927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80010" y="3952596"/>
                  </a:moveTo>
                  <a:lnTo>
                    <a:pt x="3217956" y="3952596"/>
                  </a:lnTo>
                  <a:lnTo>
                    <a:pt x="3217956" y="80010"/>
                  </a:lnTo>
                  <a:lnTo>
                    <a:pt x="3217956" y="67310"/>
                  </a:lnTo>
                  <a:lnTo>
                    <a:pt x="3217956" y="0"/>
                  </a:lnTo>
                  <a:lnTo>
                    <a:pt x="0" y="0"/>
                  </a:lnTo>
                  <a:lnTo>
                    <a:pt x="0" y="3952596"/>
                  </a:lnTo>
                  <a:lnTo>
                    <a:pt x="67310" y="3952596"/>
                  </a:lnTo>
                  <a:lnTo>
                    <a:pt x="80010" y="3952596"/>
                  </a:lnTo>
                  <a:close/>
                  <a:moveTo>
                    <a:pt x="12700" y="12700"/>
                  </a:move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1028" y="4290983"/>
            <a:ext cx="441986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34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8000" spc="34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6739" y="1640757"/>
            <a:ext cx="8584160" cy="8227143"/>
            <a:chOff x="0" y="0"/>
            <a:chExt cx="5109155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4019966"/>
                  </a:moveTo>
                  <a:lnTo>
                    <a:pt x="0" y="4074576"/>
                  </a:lnTo>
                  <a:lnTo>
                    <a:pt x="5016445" y="4074576"/>
                  </a:lnTo>
                  <a:lnTo>
                    <a:pt x="5016445" y="0"/>
                  </a:lnTo>
                  <a:lnTo>
                    <a:pt x="4961835" y="0"/>
                  </a:lnTo>
                  <a:lnTo>
                    <a:pt x="4961835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4974535" y="0"/>
                  </a:moveTo>
                  <a:lnTo>
                    <a:pt x="4974535" y="12700"/>
                  </a:ln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5041845" y="4099976"/>
                  </a:lnTo>
                  <a:lnTo>
                    <a:pt x="50418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0"/>
                  </a:moveTo>
                  <a:lnTo>
                    <a:pt x="5016445" y="0"/>
                  </a:lnTo>
                  <a:lnTo>
                    <a:pt x="5016445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80010" y="4099976"/>
                  </a:moveTo>
                  <a:lnTo>
                    <a:pt x="5041845" y="4099976"/>
                  </a:lnTo>
                  <a:lnTo>
                    <a:pt x="5041845" y="80010"/>
                  </a:lnTo>
                  <a:lnTo>
                    <a:pt x="5041845" y="67310"/>
                  </a:lnTo>
                  <a:lnTo>
                    <a:pt x="5041845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81060" y="2325153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015337" y="2489488"/>
            <a:ext cx="4608425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381060" y="3829582"/>
            <a:ext cx="843068" cy="835404"/>
            <a:chOff x="0" y="0"/>
            <a:chExt cx="1124091" cy="111387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15345" y="3994785"/>
            <a:ext cx="538226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381060" y="5367338"/>
            <a:ext cx="843068" cy="835404"/>
            <a:chOff x="0" y="0"/>
            <a:chExt cx="1124091" cy="111387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015345" y="5532755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81060" y="7044681"/>
            <a:ext cx="843068" cy="835404"/>
            <a:chOff x="0" y="0"/>
            <a:chExt cx="1124091" cy="11138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015345" y="720979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sắp tới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1600200" y="5433695"/>
            <a:ext cx="4845685" cy="98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27FA5FA5-883B-347D-AD13-0ED569278583}"/>
              </a:ext>
            </a:extLst>
          </p:cNvPr>
          <p:cNvGrpSpPr/>
          <p:nvPr/>
        </p:nvGrpSpPr>
        <p:grpSpPr>
          <a:xfrm>
            <a:off x="9381060" y="8517928"/>
            <a:ext cx="843068" cy="835404"/>
            <a:chOff x="0" y="0"/>
            <a:chExt cx="1124091" cy="1113872"/>
          </a:xfrm>
        </p:grpSpPr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C5E9B94F-9FAB-FCFC-B78D-2DC86104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AED177BF-1837-9241-EC1E-CD0B316B51AA}"/>
                </a:ext>
              </a:extLst>
            </p:cNvPr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43" name="TextBox 34">
            <a:extLst>
              <a:ext uri="{FF2B5EF4-FFF2-40B4-BE49-F238E27FC236}">
                <a16:creationId xmlns:a16="http://schemas.microsoft.com/office/drawing/2014/main" id="{C56E79A4-92AE-B43C-76F2-CEB49C86FB67}"/>
              </a:ext>
            </a:extLst>
          </p:cNvPr>
          <p:cNvSpPr txBox="1"/>
          <p:nvPr/>
        </p:nvSpPr>
        <p:spPr>
          <a:xfrm>
            <a:off x="11006370" y="869845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" y="-8775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798461" y="2553663"/>
            <a:ext cx="14815286" cy="471593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3045" y="3619500"/>
            <a:ext cx="12741275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8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9640" y="-1326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975804" y="1026021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30410" y="3148965"/>
            <a:ext cx="6788150" cy="636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20521839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30350" y="4402261"/>
            <a:ext cx="61821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20521290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20521144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20521817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438453" y="1194998"/>
            <a:ext cx="446080" cy="5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Phi Sơn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Minh Hào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3148849"/>
            <a:ext cx="606685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fix bug, database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game()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Power point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30350" y="4402261"/>
            <a:ext cx="632085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chat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381" y="4532496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Tổng Quan Đồ Án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72865" y="4426585"/>
            <a:ext cx="1026795" cy="870585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81440" y="134997"/>
              <a:ext cx="738966" cy="777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11018" y="3161496"/>
            <a:ext cx="831315" cy="574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679" r="9648" b="1679"/>
          <a:stretch>
            <a:fillRect/>
          </a:stretch>
        </p:blipFill>
        <p:spPr>
          <a:xfrm>
            <a:off x="554800" y="793523"/>
            <a:ext cx="8293024" cy="86999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11018" y="4156192"/>
            <a:ext cx="7548282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Lắc xúc xắc may mắn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0" y="1562100"/>
            <a:ext cx="5182870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8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00000">
            <a:off x="16608388" y="5497026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AFE522D-75E0-0C40-E561-8FE01654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52578"/>
            <a:ext cx="11734800" cy="75704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14A6196-6DF6-A436-4E75-99077B32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927641"/>
            <a:ext cx="11655474" cy="56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5890E81-72B1-5A18-DDC8-78B103FE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20860"/>
            <a:ext cx="11049000" cy="78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1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250</Words>
  <Application>Microsoft Office PowerPoint</Application>
  <PresentationFormat>Tùy chỉnh</PresentationFormat>
  <Paragraphs>74</Paragraphs>
  <Slides>20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4" baseType="lpstr">
      <vt:lpstr>Calibri</vt:lpstr>
      <vt:lpstr>Times New Roman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Ngày 1 tháng 6 năm 2021</dc:title>
  <dc:creator>Tran Ngoc Quy</dc:creator>
  <cp:lastModifiedBy>Do</cp:lastModifiedBy>
  <cp:revision>53</cp:revision>
  <dcterms:created xsi:type="dcterms:W3CDTF">2006-08-16T00:00:00Z</dcterms:created>
  <dcterms:modified xsi:type="dcterms:W3CDTF">2022-06-15T21:35:41Z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